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3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CCC6-9424-4527-ADA3-1B09363862FF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2720-9142-41EE-B85A-5C779FEF3B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985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CCC6-9424-4527-ADA3-1B09363862FF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2720-9142-41EE-B85A-5C779FEF3B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390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CCC6-9424-4527-ADA3-1B09363862FF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2720-9142-41EE-B85A-5C779FEF3B9E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9056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CCC6-9424-4527-ADA3-1B09363862FF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2720-9142-41EE-B85A-5C779FEF3B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199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CCC6-9424-4527-ADA3-1B09363862FF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2720-9142-41EE-B85A-5C779FEF3B9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9422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CCC6-9424-4527-ADA3-1B09363862FF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2720-9142-41EE-B85A-5C779FEF3B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10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CCC6-9424-4527-ADA3-1B09363862FF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2720-9142-41EE-B85A-5C779FEF3B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6090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CCC6-9424-4527-ADA3-1B09363862FF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2720-9142-41EE-B85A-5C779FEF3B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6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CCC6-9424-4527-ADA3-1B09363862FF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2720-9142-41EE-B85A-5C779FEF3B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283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CCC6-9424-4527-ADA3-1B09363862FF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2720-9142-41EE-B85A-5C779FEF3B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414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CCC6-9424-4527-ADA3-1B09363862FF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2720-9142-41EE-B85A-5C779FEF3B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71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CCC6-9424-4527-ADA3-1B09363862FF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2720-9142-41EE-B85A-5C779FEF3B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5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CCC6-9424-4527-ADA3-1B09363862FF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2720-9142-41EE-B85A-5C779FEF3B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8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CCC6-9424-4527-ADA3-1B09363862FF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2720-9142-41EE-B85A-5C779FEF3B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98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CCC6-9424-4527-ADA3-1B09363862FF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2720-9142-41EE-B85A-5C779FEF3B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0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CCC6-9424-4527-ADA3-1B09363862FF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2720-9142-41EE-B85A-5C779FEF3B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782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7CCC6-9424-4527-ADA3-1B09363862FF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02B2720-9142-41EE-B85A-5C779FEF3B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886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40675" y="-1"/>
            <a:ext cx="7433328" cy="4370119"/>
          </a:xfrm>
        </p:spPr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  <a:r>
              <a:rPr lang="ru-RU" b="1" dirty="0"/>
              <a:t>Рекомендации родителям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по психологической подготовке выпускников к ЕГЭ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91293" y="4631377"/>
            <a:ext cx="7682709" cy="73627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Педагог-психолог Чернова Н.П.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304375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3143" y="261256"/>
            <a:ext cx="876398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Обеспечьте дома удобное место для занятий, проследите, чтобы никто из домашних не мешал. </a:t>
            </a:r>
          </a:p>
          <a:p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Обратите внимание на питание ребенка: во время интенсивного умственного напряжения ему необходима питательная и разнообразная пища и сбалансированный комплекс витаминов.</a:t>
            </a:r>
          </a:p>
          <a:p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Такие продукты, как рыба, творог, орехи, курага и т.д. стимулируют работу головного мозга. </a:t>
            </a:r>
          </a:p>
          <a:p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Помогите детям распределить темы подготовки по дням.</a:t>
            </a:r>
          </a:p>
          <a:p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Ознакомьте ребенка с методикой подготовки к экзаменам. Не имеет смысла зазубривать весь фактический материал, достаточно просмотреть ключевые моменты и уловить смысл и логику материала. Очень полезно делать краткие схематические выписки и таблицы, упорядочивая изучаемый материал по плану. Если он не умеет, покажите ему, как это делается на практике. Основные формулы и определения можно выписать на листочках и повесить над письменным столом, над кроватью, в столовой и т.д. </a:t>
            </a:r>
          </a:p>
          <a:p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56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8135" y="546266"/>
            <a:ext cx="8989621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Подготовьте различные варианты тестовых заданий по предмету (сейчас существует множество различных сборников тестовых заданий). Большое значение имеет тренаж ребенка именно по тестированию, ведь эта форма отличается от привычных ему письменных и устных экзаменов.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Заранее во время тренировки по тестовым заданиям приучайте ребенка ориентироваться во времени и уметь его распределять. </a:t>
            </a:r>
          </a:p>
          <a:p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Тогда у ребенка будет навык умения концентрироваться на протяжении всего тестирования, что придаст ему спокойствие и снимет излишнюю тревожность.</a:t>
            </a:r>
          </a:p>
          <a:p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Если ребенок не носит часов, обязательно дайте ему часы на экзамен. </a:t>
            </a:r>
          </a:p>
          <a:p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Накануне экзамена обеспечьте ребенку полноценный отдых, он должен отдохнуть и как следует выспаться. </a:t>
            </a:r>
          </a:p>
          <a:p>
            <a:endParaRPr 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236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7527" y="335846"/>
            <a:ext cx="8146473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Посоветуйте детям во время экзамена обратить внимание на следующее: </a:t>
            </a:r>
          </a:p>
          <a:p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пробежать глазами весь тест, чтобы увидеть, какого типа задания в нем содержатся, это поможет настроиться на работу; </a:t>
            </a:r>
          </a:p>
          <a:p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внимательно прочитать вопрос до конца и понять его смысл (характерная ошибка во время тестирования – не дочитав до конца, по первым словам уже предполагают ответ и торопятся его вписать); </a:t>
            </a:r>
          </a:p>
          <a:p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если не знаешь ответа на вопрос или не уверен, пропусти его и отметь, чтобы потом к нему вернуться; </a:t>
            </a:r>
          </a:p>
          <a:p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если не смог в течение отведенного времени ответить на вопрос, есть смысл положиться на свою интуицию и указать наиболее вероятный вариант. </a:t>
            </a:r>
          </a:p>
          <a:p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И помните: самое главное – это снизить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напряжение и тревожность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ребенка и обеспечить подходящие условия для занятий. </a:t>
            </a:r>
          </a:p>
          <a:p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062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92530" y="724395"/>
            <a:ext cx="805147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20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ЕГЭ </a:t>
            </a:r>
            <a:r>
              <a:rPr lang="ru-RU" sz="20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(единый государственный экзамен) основан на тестовых технологиях. Тестирование как как форма экзамена накапливает свой опыт и требует предварительной подготовки. Особый интерес в этом плане представляют издаваемые Центром тестирования РФ сборники тематических тестов. Эти тесты разработаны для учащихся с 5 по 11 класс, с их помощью можно оценивать уровень усвоения материала и отработать навык их выполнения. Такие тренировки в выполнении тестовых заданий позволят реально повысить тестовый балл. Зная типовые конструкции тестовых заданий, ученик практически не будет тратить время на понимание инструкции. Во время таких тренировок формируются соответствующие психотехнические навыки </a:t>
            </a:r>
            <a:r>
              <a:rPr lang="ru-RU" sz="2000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саморегуляции</a:t>
            </a:r>
            <a:r>
              <a:rPr lang="ru-RU" sz="20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и самоконтроля.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90507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3148" y="890649"/>
            <a:ext cx="830085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20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Ученые считают, что психотехнические навыки сдачи экзаменов не только повышают эффективность подготовки к экзаменам, позволяет более успешно вести себя во время экзамена, но и вообще способствуют развитию навыков мыслительной работы, умению мобилизовать себя в решающей ситуации, овладевать собственными эмоциями Слово «экзамен» переводиться с латинского как «испытание». Безусловно, экзамены – дело сугубо индивидуальное, выпускник оказывается один на один с комиссией. И родителям остается только волноваться за своего ребенка и пытаться поддержать его на расстоянии. Психологическая поддержка – это один из важнейших факторов, определяющих успешность Вашего ребенка в сдаче единого государственного экзамена. Как же поддержать выпускника?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2831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8759" y="142505"/>
            <a:ext cx="9334006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20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Существуют ложные способы поддержки ребенка. Одним из них является </a:t>
            </a:r>
            <a:r>
              <a:rPr lang="ru-RU" sz="2000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гиперопека</a:t>
            </a:r>
            <a:r>
              <a:rPr lang="ru-RU" sz="20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т. е. создание зависимости подростка от взрослого, навязывание нереальных стандартов, стимулирование соперничества со сверстниками. Подлинная поддержка должна основываться на подчеркивании способностей, возможностей, положительных сторон ребенка. Поддерживать ребенка - значит верить в него. Поддержка основана на вере в прирожденную способность личности преодолевать жизненные трудности при поддержке тех, кого она считает значимыми для себя. Взрослые имеют немало возможностей, чтобы продемонстрировать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ребенку свое удовлетворение от его достижений или усилий.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Другой путь – научить подростка справляться с различными задачами, создав у него установку: «Ты сможешь это сделать». </a:t>
            </a:r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Чтобы показать веру в ребенка, родитель должен иметь мужество и желание сделать следующее: </a:t>
            </a:r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Забыть о прошлых неудачах ребенка; </a:t>
            </a:r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Помочь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ребенку обрести уверенность в том, что он справится с данной задачей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</a:p>
          <a:p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Помнить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о прошлых удачах и возвращаться к ним, а не к ошибкам. 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86594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0643" y="902525"/>
            <a:ext cx="860961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ru-RU" sz="20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Итак, чтобы поддержать ребенка, необходимо: </a:t>
            </a:r>
          </a:p>
          <a:p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Опираться на сильные стороны ребенка; </a:t>
            </a:r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Избегать подчеркивания промахов ребенка; </a:t>
            </a:r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Проявлять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веру в ребенка, сочувствие к нему, уверенность в его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силах;</a:t>
            </a:r>
          </a:p>
          <a:p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Создать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дома обстановку дружелюбия и уважения, уметь и хотеть демонстрировать любовь и уважение к ребенку; </a:t>
            </a:r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Будьте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одновременно тверды и добры, но не выступайте в роли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судьи;</a:t>
            </a:r>
          </a:p>
          <a:p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Поддерживайте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своего ребенка, демонстрируйте, что понимаете его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переживания.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646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3761" y="368135"/>
            <a:ext cx="932213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Чем Вы, родители, можете помочь своему ребенку в сложный период подготовки и сдачи ЕГЭ? </a:t>
            </a:r>
          </a:p>
          <a:p>
            <a:endParaRPr lang="ru-RU" b="1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1. Владением информации о процессе проведения экзамена. Одна из главных причин предэкзаменационного стресса – ситуация неопределенности. Заблаговременное ознакомление с правилами проведения ЕГЭ и заполнения бланков, особенностями экзамена поможет разрешить эту ситуацию. </a:t>
            </a:r>
          </a:p>
          <a:p>
            <a:endParaRPr lang="ru-RU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Тренировка в решении пробных тестовых заданий также снимает чувство неизвестности. В процессе работы с заданиями приучайте ребёнка ориентироваться во времени и уметь его распределять. </a:t>
            </a:r>
          </a:p>
          <a:p>
            <a:endParaRPr lang="ru-RU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2. Пониманием и поддержкой, любовью и верой в его силы. Откажитесь от упреков, доверяйте своему ребенку. Поддержка родителей очень важна, поскольку ученику, кроме всего прочего, необходима еще и психологическая готовность к ситуации сдачи серьезных экзаменов. Согласитесь, что каждый, кто, сдает экзамены, независимо от их результата, постигает самую важную в жизни науку – умение не сдаваться в трудной ситуации.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7903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0016" y="641269"/>
            <a:ext cx="89183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3. Организацией режима. Именно родители могут помочь своему ребенку</a:t>
            </a:r>
            <a:r>
              <a:rPr lang="ru-RU" sz="20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наиболее эффективно распорядиться временем и силами при подготовке к ЕГЭ. Во время подготовки ребенок регулярно должен делать короткие перерывы. </a:t>
            </a:r>
          </a:p>
          <a:p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20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Объясните ребенку: отдыхать, не дожидаясь усталости – лучшее средство от переутомления. </a:t>
            </a:r>
          </a:p>
          <a:p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20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Важно, чтобы ребенок обходился без стимуляторов (кофе, крепкого чая), нервная система перед экзаменом и так на взводе. </a:t>
            </a:r>
          </a:p>
          <a:p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20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Немало вреда может нанести и попытка сосредоточиться над учебниками в одной комнате с работающим телевизором или радио. Если школьник хочет работать под музыку, не надо этому препятствовать, только договоритесь, чтобы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это была музыка без слов. </a:t>
            </a:r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Договоритесь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с ребенком, что вечером накануне экзамена он раньше прекратит подготовку, сходит на прогулку и ляжет спать вовремя. Последние двенадцать часов должны уйти на подготовку организма, а не приобретение знаний. </a:t>
            </a:r>
          </a:p>
        </p:txBody>
      </p:sp>
    </p:spTree>
    <p:extLst>
      <p:ext uri="{BB962C8B-B14F-4D97-AF65-F5344CB8AC3E}">
        <p14:creationId xmlns:p14="http://schemas.microsoft.com/office/powerpoint/2010/main" val="3881587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6894" y="190005"/>
            <a:ext cx="898962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4. Участием в подготовке в ЕГЭ задолго до экзаменов обсудите с ребенком, что именно ему придется сдавать, какие дисциплины кажутся ему наиболее сложными, почему? Эта информация поможет совместно создать план подготовки – на какие предметы придется потратить больше времени, а что требует только повторения. Определите вместе с ребенком его «золотые часы» («жаворонок» он или «сова»). </a:t>
            </a:r>
          </a:p>
          <a:p>
            <a:endParaRPr 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Сложные темы лучше изучать в часы подъема, хорошо знакомые –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 часы спада. Прочитайте список вопросов к экзамену. Пусть он просветит вас по тем или иным темам, а вы задавайте вопросы. Чем больше он успеет вам рассказать, тем лучше. Обсудите вопрос о пользе и вреде шпаргалок. Ребенку будет интересно знать ваше мнение на этот счет. В любом случае помочь человеку может только та шпаргалка, что написана его собственной рукой. </a:t>
            </a:r>
          </a:p>
          <a:p>
            <a:endParaRPr 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 выходной, когда вы никуда не торопитесь, можно устроить ребенку репетицию письменного экзамена (ЕГЭ). Например, возьмите один из вариантов ЕГЭ по математике (учителя при подготовке детей пользуются различными вариантами ЕГЭ). Договоритесь, что у ребенка будет 3 или 4 часа, усадите за стол, свободный от лишних предметов, засеките время и объявите о начале «экзамена». Организуйте условия для работы, при которых выпускник не будет отвлекаться. Помогите исправить ошибки и обсудите, почему они возникли. Поговорите и об ощущениях, возникших в ходе домашнего экзамена: было ли ему забавно или неуютно, удалось ли сосредоточиться на задании и не отвлекаться? </a:t>
            </a:r>
          </a:p>
        </p:txBody>
      </p:sp>
    </p:spTree>
    <p:extLst>
      <p:ext uri="{BB962C8B-B14F-4D97-AF65-F5344CB8AC3E}">
        <p14:creationId xmlns:p14="http://schemas.microsoft.com/office/powerpoint/2010/main" val="939888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0021" y="166255"/>
            <a:ext cx="8383978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Как помочь детям подготовиться к экзаменам </a:t>
            </a:r>
          </a:p>
          <a:p>
            <a:endParaRPr lang="ru-R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Не повышайте тревожность ребенка накануне экзаменов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–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это может отрицательно сказаться на результате тестирования. Ребенку всегда передается волнение родителей, и если взрослые в ответственный момент могут справиться со своими эмоциями, то ребенок в силу возрастных особенностей может эмоционально «сорваться». </a:t>
            </a:r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Подбадривайте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детей, хвалите их за то, что они делают хорошо. </a:t>
            </a:r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Повышайте их уверенность в себе, так как чем больше ребенок боится неудачи, тем больше вероятность допущения ошибок. </a:t>
            </a:r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Наблюдайте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за самочувствием ребенка, никто, кроме Вас, не сможет вовремя заметить и предотвратить ухудшение состояния ребенка, связанное с переутомлением. </a:t>
            </a:r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Контролируйте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режим подготовки ребенка, не допускайте перегрузок, объясните ему, что он обязательно должен чередовать занятия с отдыхом. </a:t>
            </a:r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169355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</TotalTime>
  <Words>1526</Words>
  <Application>Microsoft Office PowerPoint</Application>
  <PresentationFormat>Широкоэкранный</PresentationFormat>
  <Paragraphs>94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Trebuchet MS</vt:lpstr>
      <vt:lpstr>Wingdings 3</vt:lpstr>
      <vt:lpstr>Грань</vt:lpstr>
      <vt:lpstr>  Рекомендации родителям  по психологической подготовке выпускников к ЕГЭ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Рекомендации родителям  по психологической подготовке выпускников к ЕГЭ </dc:title>
  <dc:creator>Учетная запись Майкрософт</dc:creator>
  <cp:lastModifiedBy>Учетная запись Майкрософт</cp:lastModifiedBy>
  <cp:revision>5</cp:revision>
  <dcterms:created xsi:type="dcterms:W3CDTF">2024-03-04T17:04:19Z</dcterms:created>
  <dcterms:modified xsi:type="dcterms:W3CDTF">2024-03-04T17:44:28Z</dcterms:modified>
</cp:coreProperties>
</file>