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0" r:id="rId3"/>
    <p:sldId id="256" r:id="rId4"/>
    <p:sldId id="257" r:id="rId5"/>
    <p:sldId id="258" r:id="rId6"/>
    <p:sldId id="259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49F6E8-3DF0-48E0-9C7A-5C27BA29282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CFDD9B-BDCD-4B19-80C7-03413286C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Тест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Тема: 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«Наши </a:t>
            </a:r>
            <a:r>
              <a:rPr lang="ru-RU" sz="4200" b="1" dirty="0" err="1" smtClean="0">
                <a:solidFill>
                  <a:schemeClr val="accent3">
                    <a:lumMod val="50000"/>
                  </a:schemeClr>
                </a:solidFill>
              </a:rPr>
              <a:t>помощ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4200" b="1" dirty="0" err="1" smtClean="0">
                <a:solidFill>
                  <a:schemeClr val="accent3">
                    <a:lumMod val="50000"/>
                  </a:schemeClr>
                </a:solidFill>
              </a:rPr>
              <a:t>ники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- органы чувств»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Окружающий мир</a:t>
            </a: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класс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учитель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Шелыхманова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С.В.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орган чувств определяет вкус?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кожа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глаз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3166912" cy="21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помогает почувствовать орган обоняния- нос?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горячую воду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колючий цветок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аромат розы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3143247" cy="258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1,3 Answers,A,60,50,42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Кто они, наши помощники, без которых нам не обойтись в окружающем мире 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органы чувств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хлеб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соль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26867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Всегда во рту, а не проглотить.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глаз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ухо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71678"/>
            <a:ext cx="3433762" cy="21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96166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Брат с братом через дорогу живут, а друг друга не видят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глаза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нос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2986096" cy="32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 двух светил в середине </a:t>
            </a:r>
            <a:br>
              <a:rPr lang="ru-RU" dirty="0" smtClean="0"/>
            </a:br>
            <a:r>
              <a:rPr lang="ru-RU" dirty="0" smtClean="0"/>
              <a:t>я один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нос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ухо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кожа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71678"/>
            <a:ext cx="3524255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зверушки на макушке, а у нас ниже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кожа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уши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</a:p>
          <a:p>
            <a:pPr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610" y="2000240"/>
            <a:ext cx="20889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Какой орган чувств помогает в работе с предметом?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глаза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нос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ухо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847" r="3847"/>
          <a:stretch>
            <a:fillRect/>
          </a:stretch>
        </p:blipFill>
        <p:spPr bwMode="auto">
          <a:xfrm>
            <a:off x="459528" y="1958419"/>
            <a:ext cx="3516419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орган чувств помогает человеку 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язык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кожа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ухо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427756" flipV="1">
            <a:off x="457200" y="2551962"/>
            <a:ext cx="3521075" cy="26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Глаза- это орган…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слуха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обоняния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C.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вкуса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428868"/>
            <a:ext cx="2905126" cy="17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187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2</vt:lpstr>
      <vt:lpstr>Изящная</vt:lpstr>
      <vt:lpstr>Тест</vt:lpstr>
      <vt:lpstr>Кто они, наши помощники, без которых нам не обойтись в окружающем мире ?</vt:lpstr>
      <vt:lpstr>Всегда во рту, а не проглотить.</vt:lpstr>
      <vt:lpstr>      Брат с братом через дорогу живут, а друг друга не видят</vt:lpstr>
      <vt:lpstr>Меж двух светил в середине  я один </vt:lpstr>
      <vt:lpstr>У зверушки на макушке, а у нас ниже глаз</vt:lpstr>
      <vt:lpstr>Какой орган чувств помогает в работе с предметом?</vt:lpstr>
      <vt:lpstr>Какой орган чувств помогает человеку ?</vt:lpstr>
      <vt:lpstr>Глаза- это орган…</vt:lpstr>
      <vt:lpstr>Какой орган чувств определяет вкус?</vt:lpstr>
      <vt:lpstr>Что помогает почувствовать орган обоняния- нос?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Всегда во рту, а не проглотить.</dc:title>
  <dc:creator>Света</dc:creator>
  <cp:lastModifiedBy>Учетная запись Майкрософт</cp:lastModifiedBy>
  <cp:revision>20</cp:revision>
  <dcterms:created xsi:type="dcterms:W3CDTF">2012-12-20T17:26:23Z</dcterms:created>
  <dcterms:modified xsi:type="dcterms:W3CDTF">2022-02-09T19:09:35Z</dcterms:modified>
</cp:coreProperties>
</file>