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Выступление на педагогическом совете</a:t>
            </a:r>
          </a:p>
          <a:p>
            <a:pPr algn="r"/>
            <a:r>
              <a:rPr lang="ru-RU" dirty="0" smtClean="0"/>
              <a:t> МБУ «Лицей №19»</a:t>
            </a:r>
          </a:p>
          <a:p>
            <a:pPr algn="r"/>
            <a:r>
              <a:rPr lang="ru-RU" dirty="0" err="1" smtClean="0"/>
              <a:t>Хуббиевой</a:t>
            </a:r>
            <a:r>
              <a:rPr lang="ru-RU" dirty="0" smtClean="0"/>
              <a:t> Л.Р.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Возможности Российской электронной школы</a:t>
            </a:r>
            <a:br>
              <a:rPr lang="ru-RU" sz="4800" dirty="0" smtClean="0"/>
            </a:br>
            <a:r>
              <a:rPr lang="ru-RU" sz="1800" dirty="0" smtClean="0"/>
              <a:t>учителям начальных классов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906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6" t="21077" r="18814" b="-1356"/>
          <a:stretch/>
        </p:blipFill>
        <p:spPr bwMode="auto">
          <a:xfrm>
            <a:off x="387703" y="1412776"/>
            <a:ext cx="3024336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Тренировочный блок. Тема «Нахождение площади с </a:t>
            </a:r>
            <a:r>
              <a:rPr lang="ru-RU" dirty="0" err="1" smtClean="0"/>
              <a:t>помошью</a:t>
            </a:r>
            <a:r>
              <a:rPr lang="ru-RU" dirty="0" smtClean="0"/>
              <a:t> палетки»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8991" r="17190"/>
          <a:stretch/>
        </p:blipFill>
        <p:spPr bwMode="auto">
          <a:xfrm>
            <a:off x="4860032" y="1628800"/>
            <a:ext cx="387456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t="9979" r="18715" b="4738"/>
          <a:stretch/>
        </p:blipFill>
        <p:spPr bwMode="auto">
          <a:xfrm>
            <a:off x="467544" y="3620729"/>
            <a:ext cx="5456943" cy="31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блок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r="15997"/>
          <a:stretch/>
        </p:blipFill>
        <p:spPr bwMode="auto">
          <a:xfrm>
            <a:off x="395536" y="2132856"/>
            <a:ext cx="40324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6458"/>
          <a:stretch/>
        </p:blipFill>
        <p:spPr bwMode="auto">
          <a:xfrm>
            <a:off x="4932040" y="620688"/>
            <a:ext cx="36428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-30113" r="32767" b="33541"/>
          <a:stretch/>
        </p:blipFill>
        <p:spPr bwMode="auto">
          <a:xfrm>
            <a:off x="683568" y="-1683568"/>
            <a:ext cx="7704856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9414"/>
          <a:stretch/>
        </p:blipFill>
        <p:spPr bwMode="auto">
          <a:xfrm>
            <a:off x="323528" y="548680"/>
            <a:ext cx="83529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" y="293692"/>
            <a:ext cx="4631910" cy="6087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b="-3615"/>
          <a:stretch/>
        </p:blipFill>
        <p:spPr bwMode="auto">
          <a:xfrm>
            <a:off x="4253494" y="1136443"/>
            <a:ext cx="4890505" cy="454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6726" t="6887" r="10329" b="31956"/>
          <a:stretch/>
        </p:blipFill>
        <p:spPr bwMode="auto">
          <a:xfrm>
            <a:off x="2771800" y="260648"/>
            <a:ext cx="62030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РЭШ – это поддержка семейного  обучения и самообразования. Методическая поддержка начинающих педагогов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современные педтехнологии в интересах  всех обучающихся, в том числе детей с особыми образовательными потребностями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965" t="7713" r="15131" b="34160"/>
          <a:stretch/>
        </p:blipFill>
        <p:spPr bwMode="auto">
          <a:xfrm>
            <a:off x="4499992" y="3356992"/>
            <a:ext cx="424847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1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sz="quarter" idx="14"/>
          </p:nvPr>
        </p:nvPicPr>
        <p:blipFill rotWithShape="1">
          <a:blip r:embed="rId2"/>
          <a:srcRect l="17345" t="10468" r="15286" b="4407"/>
          <a:stretch/>
        </p:blipFill>
        <p:spPr bwMode="auto">
          <a:xfrm>
            <a:off x="4109558" y="1484784"/>
            <a:ext cx="50405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</a:t>
            </a:r>
            <a:r>
              <a:rPr lang="ru-RU" sz="2400" dirty="0" smtClean="0"/>
              <a:t>то возможность построения индивидуальной образовательной траектории как на короткий период, так и на все время обучения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Российская электронная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будет выглядеть урок в </a:t>
            </a:r>
            <a:r>
              <a:rPr lang="ru-RU" dirty="0" err="1" smtClean="0"/>
              <a:t>рэш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7346" t="9366" r="17454"/>
          <a:stretch/>
        </p:blipFill>
        <p:spPr bwMode="auto">
          <a:xfrm>
            <a:off x="971599" y="1484784"/>
            <a:ext cx="7488831" cy="4519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0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966" r="13737"/>
          <a:stretch/>
        </p:blipFill>
        <p:spPr bwMode="auto">
          <a:xfrm>
            <a:off x="449328" y="548680"/>
            <a:ext cx="828092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14200" r="24569" b="-8958"/>
          <a:stretch/>
        </p:blipFill>
        <p:spPr bwMode="auto">
          <a:xfrm>
            <a:off x="395536" y="350314"/>
            <a:ext cx="8492480" cy="6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88" t="11294" r="17918" b="5785"/>
          <a:stretch/>
        </p:blipFill>
        <p:spPr bwMode="auto">
          <a:xfrm>
            <a:off x="0" y="1484784"/>
            <a:ext cx="4774212" cy="488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Тренировочный блок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 rotWithShape="1">
          <a:blip r:embed="rId3"/>
          <a:srcRect l="21527" t="8815" r="18382" b="4959"/>
          <a:stretch/>
        </p:blipFill>
        <p:spPr bwMode="auto">
          <a:xfrm>
            <a:off x="4572000" y="1916832"/>
            <a:ext cx="4309864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6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233</TotalTime>
  <Words>90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Возможности Российской электронной школы учителям начальных классов</vt:lpstr>
      <vt:lpstr>Презентация PowerPoint</vt:lpstr>
      <vt:lpstr>РЭШ – это поддержка семейного  обучения и самообразования. Методическая поддержка начинающих педагогов</vt:lpstr>
      <vt:lpstr>Российская электронная школа</vt:lpstr>
      <vt:lpstr>Как будет выглядеть урок в рэш?</vt:lpstr>
      <vt:lpstr>Презентация PowerPoint</vt:lpstr>
      <vt:lpstr>Презентация PowerPoint</vt:lpstr>
      <vt:lpstr>Презентация PowerPoint</vt:lpstr>
      <vt:lpstr>Тренировочный блок</vt:lpstr>
      <vt:lpstr>Тренировочный блок. Тема «Нахождение площади с помошью палетки»</vt:lpstr>
      <vt:lpstr>Контрольный блок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Российской электронной школы</dc:title>
  <dc:creator>Games</dc:creator>
  <cp:lastModifiedBy>Games</cp:lastModifiedBy>
  <cp:revision>16</cp:revision>
  <dcterms:created xsi:type="dcterms:W3CDTF">2020-01-25T10:50:19Z</dcterms:created>
  <dcterms:modified xsi:type="dcterms:W3CDTF">2020-01-26T12:16:12Z</dcterms:modified>
</cp:coreProperties>
</file>