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03B3-C49F-4FF1-AC3B-29091A774E2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3CF6-312D-40C7-9E40-074AA1035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CBE6D5-4DE6-48C6-B0D3-06076DB612BC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24CE3C-639E-406C-B4AB-843AD3CE5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Algerian" pitchFamily="82" charset="0"/>
              </a:rPr>
              <a:t>My </a:t>
            </a:r>
            <a:r>
              <a:rPr lang="en-US" sz="6600" dirty="0" err="1" smtClean="0">
                <a:solidFill>
                  <a:srgbClr val="C00000"/>
                </a:solidFill>
                <a:latin typeface="Algerian" pitchFamily="82" charset="0"/>
              </a:rPr>
              <a:t>neighbourhood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Vector-picture-art-home-street-shops_2880x1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8643998" cy="414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3" y="592933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      Baker’s     Library     Café    Post Office      Supermarket  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    Newsagent’s    Chemists 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Toy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Shop    Greengrocer’s    Bank    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571612"/>
            <a:ext cx="86149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Hi! I am looking for the post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office. Do you know where it is? </a:t>
            </a:r>
            <a:endParaRPr kumimoji="0" lang="en-US" sz="4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248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57166"/>
            <a:ext cx="908986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Yes. It’s right next to the bank, the one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opposite the newsagent’s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413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Hi! I am looking for the post office. Do you know where it is?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I am looking for the post office. Do you know where it is? 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Yes. It’s right next to the bank, the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opposite the newsagent’s.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40066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Sorry…  Is the post office opposite the newsagent’s?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I am looking for the post office. Do you know where it is? 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Yes. It’s right next to the bank, the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opposite the newsagent’s.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Sorry…  Is the post office opposite the newsagent’s?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580858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No, no. The newsagent’s is opposite the bank, and the post office is opposite the supermarket.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I am looking for the post office. Do you know where it is? 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Yes. It’s right next to the bank, the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opposite the newsagent’s.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Sorry…  Is the post office opposite the newsagent’s?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58085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No, no. The newsagent’s is opposite the bank, and the post office is opposite the supermarket.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40011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And what about the library?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I am looking for the post office. Do you know where it is? 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Yes. It’s right next to the bank, the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opposite the newsagent’s.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Sorry…  Is the post office opposite the newsagent’s?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58085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No, no. The newsagent’s is opposite the bank, and the post office is opposite the supermarket.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And what about the library?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40581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It’s  behind the chemist’s.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I am looking for the post office. Do you know where it is? 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Yes. It’s right next to the bank, the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opposite the newsagent’s.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Sorry…  Is the post office opposite the newsagent’s?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58085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No, no. The newsagent’s is opposite the bank, and the post office is opposite the supermarket.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And what about the library?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0581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It’s  behind the chemist’s.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485841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And what’s that  place opposite the chemist’s, next to the post office?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I am looking for the post office. Do you know where it is? 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Yes. It’s right next to the bank, the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opposite the newsagent’s.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Sorry…  Is the post office opposite the newsagent’s?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58085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No, no. The newsagent’s is opposite the bank, and the post office is opposite the supermarket.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And what about the library?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0581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It’s  behind the chemist’s.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57200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And what’s that  place opposite the chemist’s, next to the post office?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565863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That’s the coffee shop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I am looking for the post office. Do you know where it is? 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Yes. It’s right next to the bank, the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opposite the newsagent’s.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Sorry…  Is the post office opposite the newsagent’s?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58085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No, no. The newsagent’s is opposite the bank, and the post office is opposite the supermarket.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And what about the library?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0581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It’s  behind the chemist’s.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57200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And what’s that  place opposite the chemist’s, next to the post office?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65863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That’s the coffee shop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28596" y="500042"/>
            <a:ext cx="2628900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Supermarket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3643306" y="571480"/>
            <a:ext cx="2124075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Library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AutoShape 1"/>
          <p:cNvSpPr>
            <a:spLocks noChangeArrowheads="1"/>
          </p:cNvSpPr>
          <p:nvPr/>
        </p:nvSpPr>
        <p:spPr bwMode="auto">
          <a:xfrm>
            <a:off x="7277100" y="571480"/>
            <a:ext cx="1652618" cy="15716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Toy 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57224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71868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499225" y="457200"/>
            <a:ext cx="123825" cy="1285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527800" y="2320925"/>
            <a:ext cx="123825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556375" y="4311650"/>
            <a:ext cx="123825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7358082" y="2500306"/>
            <a:ext cx="1381125" cy="12668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Bank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7286644" y="4429132"/>
            <a:ext cx="1466850" cy="1500198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Post office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14282" y="4572008"/>
            <a:ext cx="2143125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2571736" y="4572009"/>
            <a:ext cx="1743075" cy="1214446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Baker</a:t>
            </a: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643438" y="4572008"/>
            <a:ext cx="1581150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Coffee 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4572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7" y="21429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Where can you buy newspapers and magazines?</a:t>
            </a:r>
            <a:endParaRPr lang="ru-RU" sz="4000" b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4" name="Рисунок 3" descr="Newspaper Stand_01.jpgb31a0a50-e8a5-4075-b07b-7f7f590af0ff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7215238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5857892"/>
            <a:ext cx="5678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You can buy … at the …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285720" y="571480"/>
            <a:ext cx="2628900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Supermarket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3643306" y="642918"/>
            <a:ext cx="2124075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Library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"/>
          <p:cNvSpPr>
            <a:spLocks noChangeArrowheads="1"/>
          </p:cNvSpPr>
          <p:nvPr/>
        </p:nvSpPr>
        <p:spPr bwMode="auto">
          <a:xfrm>
            <a:off x="7277100" y="571480"/>
            <a:ext cx="1652618" cy="15716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Toy 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57224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571868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500826" y="785794"/>
            <a:ext cx="122224" cy="957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527800" y="2320925"/>
            <a:ext cx="123825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556375" y="4311650"/>
            <a:ext cx="87327" cy="974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7286644" y="2357430"/>
            <a:ext cx="1381125" cy="12668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Bank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7358082" y="3929066"/>
            <a:ext cx="1395412" cy="142876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Post office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85720" y="3929066"/>
            <a:ext cx="2143125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2643174" y="4000504"/>
            <a:ext cx="1743075" cy="1214446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Baker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4714876" y="3929066"/>
            <a:ext cx="1581150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Coffee 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0" y="4572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50070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The Bank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is between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he Toy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shop and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he Chemist’s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285720" y="571480"/>
            <a:ext cx="2628900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Supermarket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3643306" y="642918"/>
            <a:ext cx="2124075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Library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7277100" y="571480"/>
            <a:ext cx="1652618" cy="15716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Toy 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7224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868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00826" y="785794"/>
            <a:ext cx="122224" cy="957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27800" y="2320925"/>
            <a:ext cx="123825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56375" y="4311650"/>
            <a:ext cx="87327" cy="974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286644" y="2357430"/>
            <a:ext cx="1381125" cy="12668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Bank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358082" y="3929066"/>
            <a:ext cx="1395412" cy="142876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Post office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85720" y="3929066"/>
            <a:ext cx="2143125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643174" y="4000504"/>
            <a:ext cx="1743075" cy="1214446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Baker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714876" y="3929066"/>
            <a:ext cx="1581150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Coffee 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572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85784" y="5929330"/>
            <a:ext cx="914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Baker’s is next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to the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Coffee shop.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285720" y="571480"/>
            <a:ext cx="2628900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Supermarket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3643306" y="642918"/>
            <a:ext cx="2124075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Library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7277100" y="571480"/>
            <a:ext cx="1652618" cy="15716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Toy 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7224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868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00826" y="785794"/>
            <a:ext cx="122224" cy="957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27800" y="2320925"/>
            <a:ext cx="123825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56375" y="4311650"/>
            <a:ext cx="87327" cy="974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286644" y="2357430"/>
            <a:ext cx="1381125" cy="12668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Bank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358082" y="3929066"/>
            <a:ext cx="1395412" cy="142876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Post office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85720" y="3929066"/>
            <a:ext cx="2143125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643174" y="4000504"/>
            <a:ext cx="1743075" cy="1214446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Baker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714876" y="3929066"/>
            <a:ext cx="1581150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Coffee 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572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5721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The Toy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shop is opposite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the Library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and next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to the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Bank.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285720" y="571480"/>
            <a:ext cx="2628900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Supermarket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3643306" y="642918"/>
            <a:ext cx="2124075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Library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7277100" y="571480"/>
            <a:ext cx="1652618" cy="15716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Toy 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7224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868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00826" y="785794"/>
            <a:ext cx="122224" cy="957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27800" y="2320925"/>
            <a:ext cx="123825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56375" y="4311650"/>
            <a:ext cx="87327" cy="974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286644" y="2357430"/>
            <a:ext cx="1381125" cy="12668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Bank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358082" y="3929066"/>
            <a:ext cx="1395412" cy="142876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Post office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85720" y="3929066"/>
            <a:ext cx="2143125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643174" y="4000504"/>
            <a:ext cx="1743075" cy="1214446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Baker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714876" y="3929066"/>
            <a:ext cx="1581150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Coffee 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572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557214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 The Supermarket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is opposite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the Toy shop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285720" y="571480"/>
            <a:ext cx="2628900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Supermarket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3643306" y="642918"/>
            <a:ext cx="2124075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Library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7277100" y="571480"/>
            <a:ext cx="1652618" cy="15716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Toy 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7224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868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00826" y="785794"/>
            <a:ext cx="122224" cy="957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27800" y="2320925"/>
            <a:ext cx="123825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56375" y="4311650"/>
            <a:ext cx="87327" cy="974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286644" y="2357430"/>
            <a:ext cx="1381125" cy="12668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Bank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358082" y="3929066"/>
            <a:ext cx="1395412" cy="142876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Post office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85720" y="3929066"/>
            <a:ext cx="2143125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643174" y="4000504"/>
            <a:ext cx="1743075" cy="1214446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Baker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714876" y="3929066"/>
            <a:ext cx="1581150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Coffee 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572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5721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 The Baker’s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is between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the Chemist’s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and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 the Coffee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shop.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285720" y="571480"/>
            <a:ext cx="2628900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Aharoni" pitchFamily="2" charset="-79"/>
              </a:rPr>
              <a:t>Supermarket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3643306" y="642918"/>
            <a:ext cx="2124075" cy="152400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Library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7277100" y="571480"/>
            <a:ext cx="1652618" cy="15716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Toy shop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7224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868" y="3071810"/>
            <a:ext cx="1838325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00826" y="785794"/>
            <a:ext cx="122224" cy="957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27800" y="2320925"/>
            <a:ext cx="123825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56375" y="4311650"/>
            <a:ext cx="87327" cy="974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286644" y="2357430"/>
            <a:ext cx="1381125" cy="1266825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Bank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358082" y="3929066"/>
            <a:ext cx="1395412" cy="1428760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Post office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85720" y="3929066"/>
            <a:ext cx="2143125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643174" y="4000504"/>
            <a:ext cx="1743075" cy="1214446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Baker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714876" y="3929066"/>
            <a:ext cx="1581150" cy="1285884"/>
          </a:xfrm>
          <a:prstGeom prst="roundRect">
            <a:avLst>
              <a:gd name="adj" fmla="val 16667"/>
            </a:avLst>
          </a:prstGeom>
          <a:solidFill>
            <a:srgbClr val="6BB1C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95D7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Coffee shop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572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592933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The Post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office is behind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the Library.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571612"/>
            <a:ext cx="5922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   </a:t>
            </a:r>
            <a:r>
              <a:rPr lang="en-US" sz="8000" u="sng" dirty="0" err="1" smtClean="0">
                <a:solidFill>
                  <a:srgbClr val="C00000"/>
                </a:solidFill>
              </a:rPr>
              <a:t>Hometask</a:t>
            </a:r>
            <a:endParaRPr lang="en-US" sz="8000" u="sng" dirty="0" smtClean="0">
              <a:solidFill>
                <a:srgbClr val="C00000"/>
              </a:solidFill>
            </a:endParaRPr>
          </a:p>
          <a:p>
            <a:endParaRPr lang="en-US" sz="8000" dirty="0"/>
          </a:p>
          <a:p>
            <a:r>
              <a:rPr lang="en-US" sz="8000" dirty="0" smtClean="0"/>
              <a:t>SB p 20 Ex 4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Where can you buy vegetables</a:t>
            </a:r>
            <a:r>
              <a:rPr lang="en-US" sz="4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ru-RU" sz="4000" b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26" name="Picture 2" descr="https://im0-tub-ru.yandex.net/i?id=59d3529fe812bf18695ac1fbab6dba51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643866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5715016"/>
            <a:ext cx="5678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You can buy … at the …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  Where can you buy cakes and biscuits?</a:t>
            </a:r>
            <a:endParaRPr lang="ru-RU" sz="40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r>
              <a:rPr lang="en-US" sz="4000" dirty="0" smtClean="0"/>
              <a:t> </a:t>
            </a:r>
            <a:endParaRPr lang="ru-RU" sz="4000" dirty="0"/>
          </a:p>
        </p:txBody>
      </p:sp>
      <p:pic>
        <p:nvPicPr>
          <p:cNvPr id="16386" name="Picture 2" descr="https://s3-eu-west-1.amazonaws.com/media.agentika.com/user/82f95789-0669-43af-bb7c-7a43dcbbbf7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7929618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857892"/>
            <a:ext cx="5892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You can buy … at the …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6978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Where can you buy aspirin?</a:t>
            </a:r>
            <a:endParaRPr lang="ru-RU" sz="40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20482" name="Picture 2" descr="http://gastrit-i-yazva.ru/wp-content/uploads/2018/03/aspirin-vyzyvaet-gastri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715304" cy="44862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857892"/>
            <a:ext cx="517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You can buy … at the …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Where can you buy teddy bears?</a:t>
            </a:r>
            <a:endParaRPr lang="ru-RU" sz="4000" b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8434" name="Picture 2" descr="https://img.auctiva.com/imgdata/1/4/5/4/2/9/0/webimg/91039385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786742" cy="4572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5929330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You can buy … at the …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   Where can you buy stamps?</a:t>
            </a:r>
            <a:endParaRPr lang="ru-RU" sz="40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19458" name="Picture 2" descr="https://i.ebayimg.com/00/s/MTM5NVgxNTAw/z/zRkAAOSwXYtYut74/$_57.JPG?set_id=8800005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572428" cy="4286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5715016"/>
            <a:ext cx="56784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You can buy … at the …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9144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Where can you take a book to read?</a:t>
            </a:r>
            <a:endParaRPr lang="ru-RU" sz="4000" dirty="0"/>
          </a:p>
        </p:txBody>
      </p:sp>
      <p:pic>
        <p:nvPicPr>
          <p:cNvPr id="21508" name="Picture 4" descr="http://creativelibraryconcepts.com/wp-content/uploads/2017/06/wood-bookcase-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929586" cy="48101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929330"/>
            <a:ext cx="60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You can take … at the …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36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Where can you eat </a:t>
            </a:r>
            <a:r>
              <a:rPr lang="en-US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delicious food?</a:t>
            </a:r>
            <a:endParaRPr lang="ru-RU" sz="3600" dirty="0"/>
          </a:p>
        </p:txBody>
      </p:sp>
      <p:pic>
        <p:nvPicPr>
          <p:cNvPr id="22530" name="Picture 2" descr="https://skeeks.com/uploads/all/85/aa/30/85aa30c89aed459494b4bb0d09706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7643866" cy="4695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643579"/>
            <a:ext cx="56353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You can eat at the …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</TotalTime>
  <Words>895</Words>
  <Application>Microsoft Office PowerPoint</Application>
  <PresentationFormat>Экран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2018-10-09T13:43:58Z</dcterms:created>
  <dcterms:modified xsi:type="dcterms:W3CDTF">2018-10-11T14:56:36Z</dcterms:modified>
</cp:coreProperties>
</file>