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16000" y="2354400"/>
            <a:ext cx="9864360" cy="3045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>
                <a:latin typeface="Times New Roman"/>
              </a:rPr>
              <a:t>Рожь, морковь, тетрадь.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2664000"/>
            <a:ext cx="10080360" cy="3815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400" b="1">
                <a:latin typeface="Times New Roman"/>
              </a:rPr>
              <a:t>Мышь и ель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960120" y="1296000"/>
            <a:ext cx="8831880" cy="3630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latin typeface="Times New Roman"/>
              </a:rPr>
              <a:t>Грамматическое задание:</a:t>
            </a:r>
            <a:endParaRPr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/>
              </a:rPr>
              <a:t>Подчеркните </a:t>
            </a:r>
            <a:r>
              <a:rPr lang="ru-RU" sz="1600" b="1" dirty="0">
                <a:latin typeface="Times New Roman"/>
              </a:rPr>
              <a:t>главные и второстепенные члены предложения</a:t>
            </a:r>
            <a:r>
              <a:rPr lang="ru-RU" sz="1600" b="1" dirty="0" smtClean="0">
                <a:latin typeface="Times New Roman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/>
              </a:rPr>
              <a:t> </a:t>
            </a:r>
            <a:endParaRPr sz="1600" dirty="0"/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/>
              </a:rPr>
              <a:t>2.Определите </a:t>
            </a:r>
            <a:r>
              <a:rPr lang="ru-RU" sz="1600" b="1" dirty="0">
                <a:latin typeface="Times New Roman"/>
              </a:rPr>
              <a:t>часть речи.</a:t>
            </a:r>
            <a:endParaRPr sz="1600" dirty="0"/>
          </a:p>
          <a:p>
            <a:pPr>
              <a:lnSpc>
                <a:spcPct val="150000"/>
              </a:lnSpc>
            </a:pPr>
            <a:r>
              <a:rPr lang="ru-RU" sz="1600" b="1" dirty="0">
                <a:latin typeface="Times New Roman"/>
              </a:rPr>
              <a:t>1 вариант- 3 предложение.</a:t>
            </a:r>
            <a:endParaRPr sz="1600" dirty="0"/>
          </a:p>
          <a:p>
            <a:pPr>
              <a:lnSpc>
                <a:spcPct val="150000"/>
              </a:lnSpc>
            </a:pPr>
            <a:r>
              <a:rPr lang="ru-RU" sz="1600" b="1" dirty="0">
                <a:latin typeface="Times New Roman"/>
              </a:rPr>
              <a:t>2 вариант- 9 предложение. 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16000" y="360000"/>
            <a:ext cx="10224720" cy="7733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latin typeface="Times New Roman"/>
              </a:rPr>
              <a:t>2. Вставь пропущенные окончания, определи склонение и падеж имен </a:t>
            </a:r>
            <a:r>
              <a:rPr lang="ru-RU" sz="1400" b="1" dirty="0" smtClean="0">
                <a:latin typeface="Times New Roman"/>
              </a:rPr>
              <a:t>существительных</a:t>
            </a: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/>
              </a:rPr>
              <a:t>.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1 вариант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Стоял у рек...-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Лежит у </a:t>
            </a:r>
            <a:r>
              <a:rPr lang="ru-RU" sz="1400" b="1" dirty="0" err="1">
                <a:latin typeface="Times New Roman"/>
              </a:rPr>
              <a:t>печ</a:t>
            </a:r>
            <a:r>
              <a:rPr lang="ru-RU" sz="1400" b="1" dirty="0">
                <a:latin typeface="Times New Roman"/>
              </a:rPr>
              <a:t>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Вернулся без </a:t>
            </a:r>
            <a:r>
              <a:rPr lang="ru-RU" sz="1400" b="1" dirty="0" err="1">
                <a:latin typeface="Times New Roman"/>
              </a:rPr>
              <a:t>покупк</a:t>
            </a:r>
            <a:r>
              <a:rPr lang="ru-RU" sz="1400" b="1" dirty="0">
                <a:latin typeface="Times New Roman"/>
              </a:rPr>
              <a:t>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Увидели сорок...-</a:t>
            </a:r>
            <a:endParaRPr sz="1400" dirty="0"/>
          </a:p>
          <a:p>
            <a:pPr algn="ctr">
              <a:lnSpc>
                <a:spcPct val="100000"/>
              </a:lnSpc>
            </a:pP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2 вариант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Путешествовать по </a:t>
            </a:r>
            <a:r>
              <a:rPr lang="ru-RU" sz="1400" b="1" dirty="0" err="1">
                <a:latin typeface="Times New Roman"/>
              </a:rPr>
              <a:t>Сибир</a:t>
            </a:r>
            <a:r>
              <a:rPr lang="ru-RU" sz="1400" b="1" dirty="0">
                <a:latin typeface="Times New Roman"/>
              </a:rPr>
              <a:t>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Рассказал мам...-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Поговорим о книг...-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Повернул к полян..-</a:t>
            </a:r>
            <a:endParaRPr sz="1400" dirty="0"/>
          </a:p>
          <a:p>
            <a:pPr algn="ctr"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95720" y="483480"/>
            <a:ext cx="9224280" cy="6716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3. Разберите слово по составу</a:t>
            </a:r>
            <a:r>
              <a:rPr lang="ru-RU" sz="1400" b="1" dirty="0" smtClean="0">
                <a:latin typeface="Times New Roman"/>
              </a:rPr>
              <a:t>.</a:t>
            </a:r>
          </a:p>
          <a:p>
            <a:pPr algn="ctr">
              <a:lnSpc>
                <a:spcPct val="100000"/>
              </a:lnSpc>
            </a:pP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1 вариант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Морозец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Пробежка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Длинный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Рыженький</a:t>
            </a:r>
            <a:endParaRPr sz="1400" dirty="0"/>
          </a:p>
          <a:p>
            <a:pPr algn="ctr">
              <a:lnSpc>
                <a:spcPct val="100000"/>
              </a:lnSpc>
            </a:pP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2 вариант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Журавлик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Погрузка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Ранний</a:t>
            </a:r>
            <a:endParaRPr sz="1400" dirty="0"/>
          </a:p>
          <a:p>
            <a:pPr algn="ctr">
              <a:lnSpc>
                <a:spcPct val="100000"/>
              </a:lnSpc>
            </a:pPr>
            <a:r>
              <a:rPr lang="ru-RU" sz="1400" b="1" dirty="0">
                <a:latin typeface="Times New Roman"/>
              </a:rPr>
              <a:t>Серенький</a:t>
            </a:r>
            <a:endParaRPr sz="14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3880" y="1487796"/>
            <a:ext cx="8991600" cy="39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sz="2400" i="1" kern="150" dirty="0" smtClean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Зима завалила деревню пушистым снежком. Стояли морозные дни. С верхушки дерева слетела птица. Рассыпался по улице иней. Он белой пылью осел на куст сирени. На ёлке разместилась ворона.</a:t>
            </a:r>
            <a:endParaRPr lang="ru-RU" sz="2400" kern="150" dirty="0" smtClean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sz="2400" i="1" kern="150" dirty="0" smtClean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Медленно </a:t>
            </a:r>
            <a:r>
              <a:rPr lang="ru-RU" sz="2400" i="1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полз рассвет по деревне. Из конуры вылез пес Буян. По дороге ребята шли к проруби за водой. Дедушка расчистил дорожку к беседке. Деревня просыпалась.</a:t>
            </a:r>
            <a:endParaRPr lang="ru-RU" sz="2400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3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Andale Sans UI</vt:lpstr>
      <vt:lpstr>Arial</vt:lpstr>
      <vt:lpstr>DejaVu Sans</vt:lpstr>
      <vt:lpstr>StarSymbol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2</cp:revision>
  <dcterms:modified xsi:type="dcterms:W3CDTF">2018-10-31T15:24:33Z</dcterms:modified>
</cp:coreProperties>
</file>