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3" r:id="rId4"/>
    <p:sldId id="274" r:id="rId5"/>
    <p:sldId id="271" r:id="rId6"/>
    <p:sldId id="258" r:id="rId7"/>
    <p:sldId id="259" r:id="rId8"/>
    <p:sldId id="272" r:id="rId9"/>
    <p:sldId id="260" r:id="rId10"/>
    <p:sldId id="261" r:id="rId11"/>
    <p:sldId id="263" r:id="rId12"/>
    <p:sldId id="262" r:id="rId13"/>
    <p:sldId id="264" r:id="rId14"/>
    <p:sldId id="275" r:id="rId15"/>
    <p:sldId id="276" r:id="rId16"/>
    <p:sldId id="277" r:id="rId17"/>
    <p:sldId id="265" r:id="rId18"/>
    <p:sldId id="266" r:id="rId19"/>
    <p:sldId id="267" r:id="rId20"/>
    <p:sldId id="268" r:id="rId21"/>
    <p:sldId id="278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B95"/>
    <a:srgbClr val="FBF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DD71-AC6C-4D90-A938-CE14F74E9687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D0C0-53F8-4221-91D3-E02933990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65E8-378D-4D7A-99FB-B0D1EB378511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E98F-A8B4-42B8-9C75-8D3D982AC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733-208D-4775-9523-E8BB3D59A4E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92EF-4766-4301-9274-4D4B9F5A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D1D7-07EA-438B-8C8F-0895759DF9D7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5084-1BB1-4007-8FA5-590BD042D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E7B5-0C93-4AE7-B3A8-BAB100779C2C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4FAC-7471-4868-95DC-A8B887E29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CA11-343D-483D-953D-494170B4DA5C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4E80-1274-4939-85BA-1965F309F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0523-3EA0-45F8-AC51-191A43B91334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FC8F-0D1B-43E1-8A53-CCE0B7A4C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5253-15B2-4964-8AF0-8A7DF5289FFC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05B9-FB74-4C11-9883-D61A3488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3E3C-5FB7-4EA2-B11F-B89DAA77DA92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D077-77D8-4361-8D3C-BF3DF5EE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F8F4-52CF-4049-9F3F-79857791B7CC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36A8-D135-4479-B4B3-F5D873F5A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32AE-76E7-40EC-8C22-5E7256E00F27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44D1-C674-470B-99BE-CD370B63C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31924-2A92-498B-960E-02371246C979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1B0E5B-4F4D-4D52-BA95-8EBC518D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80" r:id="rId9"/>
    <p:sldLayoutId id="2147483771" r:id="rId10"/>
    <p:sldLayoutId id="214748377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search/?text=%D0%BA%D0%B0%D1%80%D1%82%D0%B8%D0%BD%D0%BA%D0%B8%20%D1%88%D0%BA%D0%BE%D0%BB%D1%8C%D0%BD%D1%8B%D0%B5&amp;clid=2233627&amp;lr=51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64500" cy="23844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Презентация (фотоотчёт)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 занятию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«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Наноразмеры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или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«эффект лотоса»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4716463" y="4984750"/>
            <a:ext cx="4427537" cy="1396578"/>
          </a:xfrm>
        </p:spPr>
        <p:txBody>
          <a:bodyPr rtlCol="0"/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Бабенко Светлана Валериевна, учитель МБУ «Лицей № 19»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г. Тольятти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Самарской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области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/>
          </a:blip>
          <a:srcRect t="19073" b="19073"/>
          <a:stretch>
            <a:fillRect/>
          </a:stretch>
        </p:blipFill>
        <p:spPr>
          <a:xfrm>
            <a:off x="250825" y="2349500"/>
            <a:ext cx="4105275" cy="422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4. А это специальная ткань для рабочей одежды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843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8" y="2276475"/>
            <a:ext cx="6823075" cy="4105275"/>
          </a:xfrm>
        </p:spPr>
      </p:pic>
      <p:pic>
        <p:nvPicPr>
          <p:cNvPr id="1843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357563"/>
            <a:ext cx="3949700" cy="237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/>
          </a:blip>
          <a:srcRect t="19922" b="19922"/>
          <a:stretch>
            <a:fillRect/>
          </a:stretch>
        </p:blipFill>
        <p:spPr>
          <a:xfrm>
            <a:off x="2771800" y="1268760"/>
            <a:ext cx="5400600" cy="5400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188" y="333375"/>
            <a:ext cx="7848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Вода не впитывается, а собирается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в круглые капли и скатывается, если ткань приподнять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950" y="5732463"/>
            <a:ext cx="5184775" cy="936625"/>
          </a:xfrm>
        </p:spPr>
        <p:txBody>
          <a:bodyPr rtlCol="0"/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При увеличении видна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необычная структура ткани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5. А вот на тряпочках для уборки вода сразу же впиталась!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575" y="2276475"/>
            <a:ext cx="4325938" cy="2603500"/>
          </a:xfrm>
        </p:spPr>
      </p:pic>
      <p:pic>
        <p:nvPicPr>
          <p:cNvPr id="2048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2488" y="2276475"/>
            <a:ext cx="4325937" cy="260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064896" cy="141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Проверяем рекламу водоотталкивающей пропитки для обуви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09750"/>
            <a:ext cx="2848520" cy="473520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9070" y="1809750"/>
            <a:ext cx="2849314" cy="4736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3080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Вывод: </a:t>
            </a:r>
            <a:b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иногда рекламе можно доверять!</a:t>
            </a:r>
            <a:endParaRPr lang="ru-RU" b="1" dirty="0">
              <a:solidFill>
                <a:srgbClr val="F11B95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2912559" cy="48416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44824"/>
            <a:ext cx="2828156" cy="4701351"/>
          </a:xfrm>
        </p:spPr>
      </p:pic>
    </p:spTree>
    <p:extLst>
      <p:ext uri="{BB962C8B-B14F-4D97-AF65-F5344CB8AC3E}">
        <p14:creationId xmlns:p14="http://schemas.microsoft.com/office/powerpoint/2010/main" xmlns="" val="224698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Рисуем «эффект лотоса»</a:t>
            </a:r>
            <a:endParaRPr lang="ru-RU" b="1" dirty="0">
              <a:solidFill>
                <a:srgbClr val="F11B95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2437110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72816"/>
            <a:ext cx="2437110" cy="4051300"/>
          </a:xfrm>
        </p:spPr>
      </p:pic>
      <p:pic>
        <p:nvPicPr>
          <p:cNvPr id="2050" name="Picture 2" descr="C:\Users\teach\Desktop\Лотос\Фото\20170627_093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448272" cy="40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849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676275"/>
            <a:ext cx="3346326" cy="412087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Лепим из пластилина «эффект лотоса»</a:t>
            </a:r>
            <a:endParaRPr lang="ru-RU" b="1" dirty="0">
              <a:solidFill>
                <a:srgbClr val="F11B95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3"/>
            <a:ext cx="3744416" cy="6224485"/>
          </a:xfrm>
        </p:spPr>
      </p:pic>
    </p:spTree>
    <p:extLst>
      <p:ext uri="{BB962C8B-B14F-4D97-AF65-F5344CB8AC3E}">
        <p14:creationId xmlns:p14="http://schemas.microsoft.com/office/powerpoint/2010/main" xmlns="" val="364739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3113" cy="923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Вот что у нас получилось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24744"/>
            <a:ext cx="3384376" cy="562597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24744"/>
            <a:ext cx="3384376" cy="5625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Пластилин-материал, семечки-шипы, пластилиновый шарик-вода.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518803"/>
            <a:ext cx="3168352" cy="526687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539" y="1484784"/>
            <a:ext cx="3096445" cy="514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15616" y="116633"/>
            <a:ext cx="7123113" cy="5760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А это наши рисунки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450" y="836712"/>
            <a:ext cx="3205481" cy="532859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836712"/>
            <a:ext cx="3240360" cy="538657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3" y="4149080"/>
            <a:ext cx="418133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3113" cy="13398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Модель цветка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На обратной стороне каждого лепестка – картинка, относящаяся к одной из групп: стекло, краска, ткань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33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809750"/>
            <a:ext cx="3313112" cy="4051300"/>
          </a:xfrm>
        </p:spPr>
      </p:pic>
      <p:pic>
        <p:nvPicPr>
          <p:cNvPr id="1433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809750"/>
            <a:ext cx="3168650" cy="405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3113" cy="923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Краска, стекло, ткани.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8"/>
            <a:ext cx="2992536" cy="497460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00808"/>
            <a:ext cx="2993330" cy="4975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904" cy="3384376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Для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фотоотчёта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использовались: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отографии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сделанные на занятии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артинки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ресурсов Интернет, находящиеся в свободном доступе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https://yandex.ru/search/?text=%D0%BA%D0%B0%D1%80%D1%82%D0%B8%D0%BD%D0%BA%D0%B8%20%D1%88%D0%BA%D0%BE%D0%BB%D1%8C%D0%BD%D1%8B%D0%B5&amp;clid=2233627&amp;lr=51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Спасибо за внимание!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660998" cy="36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3342214" cy="334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19" y="260648"/>
            <a:ext cx="8352928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Три группы: стекло, краска, материал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2952328" cy="49077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666" y="1676039"/>
            <a:ext cx="4204661" cy="2529366"/>
          </a:xfrm>
        </p:spPr>
      </p:pic>
      <p:pic>
        <p:nvPicPr>
          <p:cNvPr id="1026" name="Picture 2" descr="C:\Users\teach\Desktop\Лотос\Фото\20170627_093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4"/>
            <a:ext cx="3701912" cy="22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66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3080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Просмотр видеороликов</a:t>
            </a:r>
            <a:endParaRPr lang="ru-RU" b="1" dirty="0">
              <a:solidFill>
                <a:srgbClr val="F11B95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6752"/>
            <a:ext cx="5404047" cy="32508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45024"/>
            <a:ext cx="4890016" cy="2941650"/>
          </a:xfrm>
        </p:spPr>
      </p:pic>
    </p:spTree>
    <p:extLst>
      <p:ext uri="{BB962C8B-B14F-4D97-AF65-F5344CB8AC3E}">
        <p14:creationId xmlns:p14="http://schemas.microsoft.com/office/powerpoint/2010/main" xmlns="" val="2536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4700" cy="923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11B95"/>
                </a:solidFill>
                <a:latin typeface="Batang" pitchFamily="18" charset="-127"/>
                <a:ea typeface="Batang" pitchFamily="18" charset="-127"/>
              </a:rPr>
              <a:t>Читаем научный текст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052736"/>
            <a:ext cx="3456384" cy="5745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Наши эксперименты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с окружающими предметами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627313" y="5589588"/>
            <a:ext cx="5905500" cy="576262"/>
          </a:xfrm>
        </p:spPr>
        <p:txBody>
          <a:bodyPr rtlCol="0"/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Капли воды на бегонии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363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16113"/>
            <a:ext cx="2879725" cy="3471862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979613" y="5589588"/>
            <a:ext cx="576262" cy="576262"/>
          </a:xfrm>
        </p:spPr>
        <p:txBody>
          <a:bodyPr rtlCol="0"/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1.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365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916113"/>
            <a:ext cx="2879725" cy="3471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3113" cy="12239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2.«Эффект лотоса» на листьях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чайнойрозы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и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каллах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6386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5387975" cy="3240087"/>
          </a:xfrm>
        </p:spPr>
      </p:pic>
      <p:pic>
        <p:nvPicPr>
          <p:cNvPr id="16387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9988" y="3429000"/>
            <a:ext cx="5129212" cy="308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11B95"/>
                </a:solidFill>
                <a:latin typeface="Batang" pitchFamily="18" charset="-127"/>
              </a:rPr>
              <a:t>А это капли воды на кротоне</a:t>
            </a:r>
          </a:p>
        </p:txBody>
      </p:sp>
      <p:pic>
        <p:nvPicPr>
          <p:cNvPr id="33798" name="Picture 6" descr="20170623_1004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3325" y="1806575"/>
            <a:ext cx="6737350" cy="405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>
            <a:noAutofit/>
          </a:bodyPr>
          <a:lstStyle/>
          <a:p>
            <a:pPr algn="ctr"/>
            <a:r>
              <a:rPr lang="ru-RU" b="1" smtClean="0">
                <a:solidFill>
                  <a:srgbClr val="EC32AC"/>
                </a:solidFill>
                <a:latin typeface="Batang" pitchFamily="18" charset="-127"/>
                <a:ea typeface="Batang" pitchFamily="18" charset="-127"/>
              </a:rPr>
              <a:t>3. Капл</a:t>
            </a:r>
            <a:r>
              <a:rPr lang="ru-RU" b="1" smtClean="0">
                <a:solidFill>
                  <a:srgbClr val="EC32AC"/>
                </a:solidFill>
                <a:latin typeface="Batang" pitchFamily="18" charset="-127"/>
              </a:rPr>
              <a:t>и</a:t>
            </a:r>
            <a:r>
              <a:rPr lang="ru-RU" b="1" smtClean="0">
                <a:solidFill>
                  <a:srgbClr val="EC32AC"/>
                </a:solidFill>
                <a:latin typeface="Batang" pitchFamily="18" charset="-127"/>
                <a:ea typeface="Batang" pitchFamily="18" charset="-127"/>
              </a:rPr>
              <a:t> воды на </a:t>
            </a:r>
            <a:r>
              <a:rPr lang="ru-RU" b="1" smtClean="0">
                <a:solidFill>
                  <a:srgbClr val="EC32AC"/>
                </a:solidFill>
                <a:latin typeface="Batang" pitchFamily="18" charset="-127"/>
              </a:rPr>
              <a:t>зонтике</a:t>
            </a:r>
            <a:r>
              <a:rPr lang="ru-RU" b="1" smtClean="0">
                <a:solidFill>
                  <a:srgbClr val="EC32AC"/>
                </a:solidFill>
                <a:latin typeface="Batang" pitchFamily="18" charset="-127"/>
                <a:ea typeface="Batang" pitchFamily="18" charset="-127"/>
              </a:rPr>
              <a:t> и кожаной сумке</a:t>
            </a:r>
          </a:p>
        </p:txBody>
      </p:sp>
      <p:pic>
        <p:nvPicPr>
          <p:cNvPr id="17410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3573463"/>
            <a:ext cx="5111750" cy="3074987"/>
          </a:xfrm>
        </p:spPr>
      </p:pic>
      <p:pic>
        <p:nvPicPr>
          <p:cNvPr id="17417" name="Picture 9" descr="20170626_2156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73238"/>
            <a:ext cx="4897437" cy="294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164</TotalTime>
  <Words>154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Презентация (фотоотчёт) к занятию  « Наноразмеры  или  «эффект лотоса»</vt:lpstr>
      <vt:lpstr>Модель цветка На обратной стороне каждого лепестка – картинка, относящаяся к одной из групп: стекло, краска, ткань</vt:lpstr>
      <vt:lpstr>Три группы: стекло, краска, материал</vt:lpstr>
      <vt:lpstr>Просмотр видеороликов</vt:lpstr>
      <vt:lpstr>Читаем научный текст</vt:lpstr>
      <vt:lpstr>Наши эксперименты  с окружающими предметами</vt:lpstr>
      <vt:lpstr>2.«Эффект лотоса» на листьях чайнойрозы и каллах </vt:lpstr>
      <vt:lpstr>А это капли воды на кротоне</vt:lpstr>
      <vt:lpstr>3. Капли воды на зонтике и кожаной сумке</vt:lpstr>
      <vt:lpstr>4. А это специальная ткань для рабочей одежды</vt:lpstr>
      <vt:lpstr>Вода не впитывается, а собирается  в круглые капли и скатывается, если ткань приподнять</vt:lpstr>
      <vt:lpstr>5. А вот на тряпочках для уборки вода сразу же впиталась!</vt:lpstr>
      <vt:lpstr>Проверяем рекламу водоотталкивающей пропитки для обуви</vt:lpstr>
      <vt:lpstr>Вывод:  иногда рекламе можно доверять!</vt:lpstr>
      <vt:lpstr>Рисуем «эффект лотоса»</vt:lpstr>
      <vt:lpstr>Лепим из пластилина «эффект лотоса»</vt:lpstr>
      <vt:lpstr>Вот что у нас получилось</vt:lpstr>
      <vt:lpstr>Пластилин-материал, семечки-шипы, пластилиновый шарик-вода.</vt:lpstr>
      <vt:lpstr>А это наши рисунки</vt:lpstr>
      <vt:lpstr>Краска, стекло, ткани.</vt:lpstr>
      <vt:lpstr>                  Для создания фотоотчёта использовались:  1. Фотографии, сделанные на занятии 2. Картинки ресурсов Интернет, находящиеся в свободном доступе https://yandex.ru/search/?text=%D0%BA%D0%B0%D1%80%D1%82%D0%B8%D0%BD%D0%BA%D0%B8%20%D1%88%D0%BA%D0%BE%D0%BB%D1%8C%D0%BD%D1%8B%D0%B5&amp;clid=2233627&amp;lr=51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 « Наноразмеры или  «эффект лотоса»</dc:title>
  <dc:creator>teach</dc:creator>
  <cp:lastModifiedBy>teach</cp:lastModifiedBy>
  <cp:revision>16</cp:revision>
  <dcterms:created xsi:type="dcterms:W3CDTF">2017-06-23T06:36:58Z</dcterms:created>
  <dcterms:modified xsi:type="dcterms:W3CDTF">2019-04-02T06:52:02Z</dcterms:modified>
</cp:coreProperties>
</file>