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83" r:id="rId13"/>
    <p:sldId id="267" r:id="rId14"/>
    <p:sldId id="268" r:id="rId15"/>
    <p:sldId id="272" r:id="rId16"/>
    <p:sldId id="282" r:id="rId17"/>
    <p:sldId id="271" r:id="rId18"/>
    <p:sldId id="274" r:id="rId19"/>
    <p:sldId id="275" r:id="rId20"/>
    <p:sldId id="276" r:id="rId21"/>
    <p:sldId id="281" r:id="rId22"/>
    <p:sldId id="277" r:id="rId23"/>
    <p:sldId id="270" r:id="rId24"/>
    <p:sldId id="278" r:id="rId25"/>
    <p:sldId id="285" r:id="rId26"/>
    <p:sldId id="286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5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D9FDA-A671-470A-95D1-25A24B1DD85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EC6B5-11C4-4774-B7D3-F1BB7A4D83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72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EC6B5-11C4-4774-B7D3-F1BB7A4D831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81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14DB16-899D-4B8C-9F3D-867BBC4C7779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51DF3A-0143-4ED4-84E2-B90039044FF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search/?text=%D0%BA%D0%B0%D1%80%D1%82%D0%B8%D0%BD%D0%BA%D0%B8%20%D1%88%D0%BA%D0%BE%D0%BB%D1%8C%D0%BD%D1%8B%D0%B5&amp;clid=2233627&amp;lr=51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8722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latin typeface="Comic Sans MS" pitchFamily="66" charset="0"/>
              </a:rPr>
              <a:t>Фотоотчёт</a:t>
            </a:r>
            <a:r>
              <a:rPr lang="ru-RU" sz="2800" b="1" dirty="0" smtClean="0">
                <a:latin typeface="Comic Sans MS" pitchFamily="66" charset="0"/>
              </a:rPr>
              <a:t> к занятию внеурочной деятельности курса «Загадки природы» </a:t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latin typeface="Comic Sans MS" pitchFamily="66" charset="0"/>
              </a:rPr>
              <a:t>по теме «Упругая вода», </a:t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latin typeface="Comic Sans MS" pitchFamily="66" charset="0"/>
              </a:rPr>
              <a:t>составила Бабенко С.В., </a:t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latin typeface="Comic Sans MS" pitchFamily="66" charset="0"/>
              </a:rPr>
              <a:t>учитель МБУ «Лицей № 19» г. Тольятти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5751"/>
            <a:ext cx="2716640" cy="171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578218" cy="171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624187" cy="17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8971" y="4406023"/>
            <a:ext cx="32305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44958"/>
            <a:ext cx="367665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irc_mi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6848"/>
            <a:ext cx="2692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2575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722"/>
    </mc:Choice>
    <mc:Fallback>
      <p:transition spd="slow" advTm="1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404664"/>
            <a:ext cx="3682752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Скользить?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148747"/>
            <a:ext cx="4163912" cy="55518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720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00"/>
    </mc:Choice>
    <mc:Fallback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92311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Поверхность твёрдая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9" y="1106742"/>
            <a:ext cx="7344816" cy="55086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7852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52"/>
    </mc:Choice>
    <mc:Fallback>
      <p:transition spd="slow" advTm="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99512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omic Sans MS" pitchFamily="66" charset="0"/>
              </a:rPr>
              <a:t>Поверхность упругая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27092"/>
            <a:ext cx="7328837" cy="549662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9668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26"/>
    </mc:Choice>
    <mc:Fallback>
      <p:transition spd="slow" advTm="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338936" cy="780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Опыт со скрепкой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628800"/>
            <a:ext cx="6720746" cy="504056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399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25"/>
    </mc:Choice>
    <mc:Fallback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203032" cy="780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Скрепка не тонет</a:t>
            </a:r>
            <a:r>
              <a:rPr lang="en-US" b="1" dirty="0" smtClean="0">
                <a:latin typeface="Comic Sans MS" pitchFamily="66" charset="0"/>
              </a:rPr>
              <a:t>?!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96752"/>
            <a:ext cx="7392821" cy="55446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3479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10"/>
    </mc:Choice>
    <mc:Fallback>
      <p:transition spd="slow" advTm="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87208" cy="780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Вода для скрепки упругая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340768"/>
            <a:ext cx="6720747" cy="504056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2519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75"/>
    </mc:Choice>
    <mc:Fallback>
      <p:transition spd="slow" advTm="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404664"/>
            <a:ext cx="4906888" cy="70868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Крупный план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124744"/>
            <a:ext cx="7436115" cy="557708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2381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59"/>
    </mc:Choice>
    <mc:Fallback>
      <p:transition spd="slow" advTm="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Портрет молекулы воды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764704"/>
            <a:ext cx="7848872" cy="588665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6936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52"/>
    </mc:Choice>
    <mc:Fallback>
      <p:transition spd="slow" advTm="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136815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Изготовление 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модели воды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880" y="1700808"/>
            <a:ext cx="6720746" cy="504056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8911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44"/>
    </mc:Choice>
    <mc:Fallback>
      <p:transition spd="slow" advTm="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7992888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Лепим из пластилина 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модель </a:t>
            </a:r>
            <a:r>
              <a:rPr lang="en-US" b="1" dirty="0" smtClean="0">
                <a:latin typeface="Comic Sans MS" pitchFamily="66" charset="0"/>
              </a:rPr>
              <a:t>H</a:t>
            </a:r>
            <a:r>
              <a:rPr lang="ru-RU" sz="3600" b="1" dirty="0" smtClean="0">
                <a:latin typeface="Comic Sans MS" pitchFamily="66" charset="0"/>
              </a:rPr>
              <a:t>2</a:t>
            </a:r>
            <a:r>
              <a:rPr lang="ru-RU" b="1" dirty="0" smtClean="0">
                <a:latin typeface="Comic Sans MS" pitchFamily="66" charset="0"/>
              </a:rPr>
              <a:t>О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340768"/>
            <a:ext cx="7180024" cy="53850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7061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41"/>
    </mc:Choice>
    <mc:Fallback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Группа «Ручейки»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08720"/>
            <a:ext cx="7636075" cy="572705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4801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02"/>
    </mc:Choice>
    <mc:Fallback>
      <p:transition spd="slow" advTm="5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698976" cy="864096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Результат работы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312" y="1020265"/>
            <a:ext cx="7628136" cy="57211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273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28"/>
    </mc:Choice>
    <mc:Fallback>
      <p:transition spd="slow" advTm="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Много молекул получилось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49178"/>
            <a:ext cx="6912768" cy="51845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7908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14"/>
    </mc:Choice>
    <mc:Fallback>
      <p:transition spd="slow" advTm="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474840" cy="79208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Comic Sans MS" pitchFamily="66" charset="0"/>
              </a:rPr>
              <a:t>Соединим их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37674" y="106416"/>
            <a:ext cx="5724635" cy="763284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8498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10"/>
    </mc:Choice>
    <mc:Fallback>
      <p:transition spd="slow" advTm="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Как прогибается вода под водомеркой?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323" y="1412776"/>
            <a:ext cx="7008778" cy="525658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4431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81"/>
    </mc:Choice>
    <mc:Fallback>
      <p:transition spd="slow" advTm="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Вода прогибается и выгибается!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40768"/>
            <a:ext cx="7200799" cy="5400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2044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02"/>
    </mc:Choice>
    <mc:Fallback>
      <p:transition spd="slow" advTm="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Вода – упругая!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5692"/>
            <a:ext cx="346057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96663"/>
            <a:ext cx="4176464" cy="309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655" y="665692"/>
            <a:ext cx="3319345" cy="248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90" y="4089082"/>
            <a:ext cx="41044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6416" y="4089081"/>
            <a:ext cx="4098072" cy="256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4728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21"/>
    </mc:Choice>
    <mc:Fallback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413338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создания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фотоотчёта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использовались: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фотографии, сделанные на занятии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картинки ресурсов Интернет, находящиеся в свободном доступе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https://yandex.ru/search/?text=%D0%BA%D0%B0%D1%80%D1%82%D0%B8%D0%BD%D0%BA%D0%B8%20%D1%88%D0%BA%D0%BE%D0%BB%D1%8C%D0%BD%D1%8B%D0%B5&amp;clid=2233627&amp;lr=51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9214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Спасибо за внимание!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656849" cy="574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2904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96"/>
    </mc:Choice>
    <mc:Fallback>
      <p:transition spd="slow" advTm="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2704"/>
          </a:xfrm>
        </p:spPr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Группа «Капельки»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18215"/>
            <a:ext cx="7488832" cy="561662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6548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04"/>
    </mc:Choice>
    <mc:Fallback>
      <p:transition spd="slow" advTm="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Группа «</a:t>
            </a:r>
            <a:r>
              <a:rPr lang="ru-RU" b="1" dirty="0">
                <a:latin typeface="Comic Sans MS" pitchFamily="66" charset="0"/>
              </a:rPr>
              <a:t>О</a:t>
            </a:r>
            <a:r>
              <a:rPr lang="ru-RU" b="1" dirty="0" smtClean="0">
                <a:latin typeface="Comic Sans MS" pitchFamily="66" charset="0"/>
              </a:rPr>
              <a:t>зерцо»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69145"/>
            <a:ext cx="7416824" cy="55626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1342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35"/>
    </mc:Choice>
    <mc:Fallback>
      <p:transition spd="slow" advTm="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Работа со словом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908720"/>
            <a:ext cx="7660077" cy="574505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10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473"/>
    </mc:Choice>
    <mc:Fallback>
      <p:transition spd="slow" advTm="1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Показываем глаголы, передающие способ движения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193369"/>
            <a:ext cx="4248472" cy="566463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3889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36"/>
    </mc:Choice>
    <mc:Fallback>
      <p:transition spd="slow" advTm="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Мерить 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124744"/>
            <a:ext cx="7416824" cy="55626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08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31"/>
    </mc:Choice>
    <mc:Fallback>
      <p:transition spd="slow" advTm="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332656"/>
            <a:ext cx="310668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Бегать?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732" y="1052736"/>
            <a:ext cx="4140460" cy="55206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4454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09"/>
    </mc:Choice>
    <mc:Fallback>
      <p:transition spd="slow" advTm="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466728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Катиться?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045469"/>
            <a:ext cx="4248472" cy="566463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377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83"/>
    </mc:Choice>
    <mc:Fallback>
      <p:transition spd="slow" advTm="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8|1.2|1.2|1|1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|1.5|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148</TotalTime>
  <Words>108</Words>
  <Application>Microsoft Office PowerPoint</Application>
  <PresentationFormat>Экран (4:3)</PresentationFormat>
  <Paragraphs>30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Фотоотчёт к занятию внеурочной деятельности курса «Загадки природы»  по теме «Упругая вода»,  составила Бабенко С.В.,  учитель МБУ «Лицей № 19» г. Тольятти</vt:lpstr>
      <vt:lpstr>Группа «Ручейки»</vt:lpstr>
      <vt:lpstr>Группа «Капельки»</vt:lpstr>
      <vt:lpstr>Группа «Озерцо»</vt:lpstr>
      <vt:lpstr>Работа со словом</vt:lpstr>
      <vt:lpstr>Показываем глаголы, передающие способ движения</vt:lpstr>
      <vt:lpstr>Мерить ?</vt:lpstr>
      <vt:lpstr>Бегать?</vt:lpstr>
      <vt:lpstr>Катиться?</vt:lpstr>
      <vt:lpstr>Скользить?</vt:lpstr>
      <vt:lpstr>Поверхность твёрдая</vt:lpstr>
      <vt:lpstr>Поверхность упругая</vt:lpstr>
      <vt:lpstr>Опыт со скрепкой</vt:lpstr>
      <vt:lpstr>Скрепка не тонет?!</vt:lpstr>
      <vt:lpstr>Вода для скрепки упругая</vt:lpstr>
      <vt:lpstr>Крупный план</vt:lpstr>
      <vt:lpstr>Портрет молекулы воды</vt:lpstr>
      <vt:lpstr>Изготовление  модели воды</vt:lpstr>
      <vt:lpstr>Лепим из пластилина   модель H2О</vt:lpstr>
      <vt:lpstr>Результат работы</vt:lpstr>
      <vt:lpstr>Много молекул получилось</vt:lpstr>
      <vt:lpstr>Соединим их</vt:lpstr>
      <vt:lpstr>Как прогибается вода под водомеркой?</vt:lpstr>
      <vt:lpstr>Вода прогибается и выгибается!</vt:lpstr>
      <vt:lpstr>Вода – упругая!</vt:lpstr>
      <vt:lpstr>Слайд 26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</dc:creator>
  <cp:lastModifiedBy>teach</cp:lastModifiedBy>
  <cp:revision>18</cp:revision>
  <dcterms:created xsi:type="dcterms:W3CDTF">2014-12-05T13:50:57Z</dcterms:created>
  <dcterms:modified xsi:type="dcterms:W3CDTF">2019-04-02T06:41:57Z</dcterms:modified>
</cp:coreProperties>
</file>